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0"/>
  </p:notesMasterIdLst>
  <p:sldIdLst>
    <p:sldId id="288" r:id="rId2"/>
    <p:sldId id="318" r:id="rId3"/>
    <p:sldId id="317" r:id="rId4"/>
    <p:sldId id="319" r:id="rId5"/>
    <p:sldId id="274" r:id="rId6"/>
    <p:sldId id="275" r:id="rId7"/>
    <p:sldId id="278" r:id="rId8"/>
    <p:sldId id="277" r:id="rId9"/>
    <p:sldId id="293" r:id="rId10"/>
    <p:sldId id="291" r:id="rId11"/>
    <p:sldId id="292" r:id="rId12"/>
    <p:sldId id="320" r:id="rId13"/>
    <p:sldId id="321" r:id="rId14"/>
    <p:sldId id="322" r:id="rId15"/>
    <p:sldId id="323" r:id="rId16"/>
    <p:sldId id="325" r:id="rId17"/>
    <p:sldId id="324" r:id="rId18"/>
    <p:sldId id="294" r:id="rId19"/>
    <p:sldId id="297" r:id="rId20"/>
    <p:sldId id="300" r:id="rId21"/>
    <p:sldId id="301" r:id="rId22"/>
    <p:sldId id="296" r:id="rId23"/>
    <p:sldId id="295" r:id="rId24"/>
    <p:sldId id="299" r:id="rId25"/>
    <p:sldId id="298" r:id="rId26"/>
    <p:sldId id="307" r:id="rId27"/>
    <p:sldId id="302" r:id="rId28"/>
    <p:sldId id="303" r:id="rId29"/>
    <p:sldId id="285" r:id="rId30"/>
    <p:sldId id="286" r:id="rId31"/>
    <p:sldId id="326" r:id="rId32"/>
    <p:sldId id="305" r:id="rId33"/>
    <p:sldId id="283" r:id="rId34"/>
    <p:sldId id="306" r:id="rId35"/>
    <p:sldId id="284" r:id="rId36"/>
    <p:sldId id="308" r:id="rId37"/>
    <p:sldId id="309" r:id="rId38"/>
    <p:sldId id="310" r:id="rId39"/>
    <p:sldId id="276" r:id="rId40"/>
    <p:sldId id="316" r:id="rId41"/>
    <p:sldId id="315" r:id="rId42"/>
    <p:sldId id="314" r:id="rId43"/>
    <p:sldId id="313" r:id="rId44"/>
    <p:sldId id="312" r:id="rId45"/>
    <p:sldId id="311" r:id="rId46"/>
    <p:sldId id="257" r:id="rId47"/>
    <p:sldId id="258" r:id="rId48"/>
    <p:sldId id="259" r:id="rId49"/>
    <p:sldId id="260" r:id="rId50"/>
    <p:sldId id="261" r:id="rId51"/>
    <p:sldId id="262" r:id="rId52"/>
    <p:sldId id="263" r:id="rId53"/>
    <p:sldId id="264" r:id="rId54"/>
    <p:sldId id="265" r:id="rId55"/>
    <p:sldId id="266" r:id="rId56"/>
    <p:sldId id="267" r:id="rId57"/>
    <p:sldId id="287" r:id="rId58"/>
    <p:sldId id="289" r:id="rId5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8B8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74" autoAdjust="0"/>
  </p:normalViewPr>
  <p:slideViewPr>
    <p:cSldViewPr>
      <p:cViewPr>
        <p:scale>
          <a:sx n="50" d="100"/>
          <a:sy n="50" d="100"/>
        </p:scale>
        <p:origin x="-1267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73978-437C-4C91-97B7-464BDF30C906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8F46B-69FB-4EBD-B499-599DA8553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8F46B-69FB-4EBD-B499-599DA855323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8F46B-69FB-4EBD-B499-599DA85532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75C3-8D88-4ED3-97E2-3EB2EB97CFA2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1000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honet.in/HousingsocietyOnLine.aspx" TargetMode="External"/><Relationship Id="rId2" Type="http://schemas.openxmlformats.org/officeDocument/2006/relationships/hyperlink" Target="mailto:echonetin@yahoo.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honet.in/HousingsocietyOnLine.aspx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honet.in/HousingsocietyOnLine.aspx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honet.in/HousingsocietyOnLin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Visitor Management System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543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Design &amp; Developed By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algn="l"/>
            <a:endParaRPr lang="en-US" b="1" dirty="0" smtClean="0">
              <a:solidFill>
                <a:srgbClr val="C00000"/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Ram Prakash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Echo Software Consultancy Services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Mobile : +91 9821885190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Email : </a:t>
            </a:r>
            <a:r>
              <a:rPr lang="en-US" sz="2200" b="1" dirty="0" smtClean="0">
                <a:solidFill>
                  <a:schemeClr val="tx1"/>
                </a:solidFill>
                <a:hlinkClick r:id="rId2"/>
              </a:rPr>
              <a:t>echonetin@yahoo.in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hlinkClick r:id="rId3"/>
              </a:rPr>
              <a:t>https://www.echonet.in/HousingsocietyOnLine.aspx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R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664" y="1371600"/>
            <a:ext cx="2039634" cy="3503049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Assign Password to </a:t>
            </a:r>
            <a:r>
              <a:rPr lang="en-US" sz="2800" b="1" dirty="0" smtClean="0">
                <a:solidFill>
                  <a:srgbClr val="C00000"/>
                </a:solidFill>
              </a:rPr>
              <a:t>Member / Security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https://www.echonet.in/HousingsocietyOnLine.aspx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Assign Password to Member / Security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https://www.echonet.in/HousingsocietyOnLine.aspx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: Visitor Entry using Website 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: Visitor Entry using Website 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: Visitor Entry using Website 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1828800"/>
            <a:ext cx="230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Property </a:t>
            </a:r>
          </a:p>
          <a:p>
            <a:r>
              <a:rPr lang="en-US" dirty="0" smtClean="0"/>
              <a:t>and Property No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89560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Back / Front Camera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2819400"/>
            <a:ext cx="1753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Click Capture so that Image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Captured and visible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left side.</a:t>
            </a:r>
          </a:p>
          <a:p>
            <a:r>
              <a:rPr lang="en-US" dirty="0" smtClean="0"/>
              <a:t>Write Visitor’s details and </a:t>
            </a:r>
          </a:p>
          <a:p>
            <a:r>
              <a:rPr lang="en-US" dirty="0" smtClean="0"/>
              <a:t>Click Save Entry.</a:t>
            </a:r>
            <a:endParaRPr lang="en-US" dirty="0"/>
          </a:p>
        </p:txBody>
      </p:sp>
      <p:pic>
        <p:nvPicPr>
          <p:cNvPr id="21" name="Picture 20" descr="Visitor in web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2819400" y="2819400"/>
            <a:ext cx="1371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5257800" y="17526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4953000" y="2743200"/>
            <a:ext cx="1676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198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With entry , Email goes to owner.: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Em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: Visitor Exit using Website 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1828800"/>
            <a:ext cx="230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Select Exit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8956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Click Select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1981200"/>
            <a:ext cx="175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3. Click Save Exit</a:t>
            </a:r>
            <a:endParaRPr lang="en-US" dirty="0"/>
          </a:p>
        </p:txBody>
      </p:sp>
      <p:pic>
        <p:nvPicPr>
          <p:cNvPr id="12" name="Picture 11" descr="Visitor Out web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133600" y="31242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257800" y="1143000"/>
            <a:ext cx="1524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47800" y="2286000"/>
            <a:ext cx="1676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52600" y="4953000"/>
            <a:ext cx="5050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OUT – IN  Button to check list of IN and OUT Visitors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With entry email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908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: Visitor Entry using Android App :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Android App Login Page</a:t>
            </a:r>
            <a:b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https://www.echonet.in/HousingsocietyOnLine.aspx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Security Log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4710" y="1021080"/>
            <a:ext cx="2228850" cy="4953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6096000"/>
            <a:ext cx="302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Security Page on Android App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Security Pag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822960"/>
            <a:ext cx="2366010" cy="5257800"/>
          </a:xfrm>
          <a:prstGeom prst="rect">
            <a:avLst/>
          </a:prstGeom>
        </p:spPr>
      </p:pic>
      <p:pic>
        <p:nvPicPr>
          <p:cNvPr id="8" name="Picture 7" descr="Security Pag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822959"/>
            <a:ext cx="2362200" cy="524933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7353300" y="2476500"/>
            <a:ext cx="12954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05199" y="3581400"/>
            <a:ext cx="1238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to see</a:t>
            </a:r>
          </a:p>
          <a:p>
            <a:r>
              <a:rPr lang="en-US" dirty="0" smtClean="0"/>
              <a:t>Visitor List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7620000" y="1828800"/>
            <a:ext cx="5334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77200" y="15240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for Entry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"/>
            <a:ext cx="2874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: Security Page :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543800" cy="4953000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sz="2400" b="1" dirty="0" smtClean="0">
                <a:solidFill>
                  <a:srgbClr val="C00000"/>
                </a:solidFill>
              </a:rPr>
              <a:t>: Facilities :</a:t>
            </a: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Society Admin can get details of visitor in </a:t>
            </a:r>
            <a:r>
              <a:rPr lang="en-US" sz="2400" b="1" dirty="0" smtClean="0">
                <a:solidFill>
                  <a:srgbClr val="C00000"/>
                </a:solidFill>
              </a:rPr>
              <a:t>.pdf format </a:t>
            </a:r>
            <a:r>
              <a:rPr lang="en-US" sz="2400" b="1" dirty="0" smtClean="0">
                <a:solidFill>
                  <a:schemeClr val="tx1"/>
                </a:solidFill>
              </a:rPr>
              <a:t>, to keep printout / soft copy of visitors.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With entry </a:t>
            </a:r>
            <a:r>
              <a:rPr lang="en-US" sz="2400" b="1" dirty="0" smtClean="0">
                <a:solidFill>
                  <a:srgbClr val="C00000"/>
                </a:solidFill>
              </a:rPr>
              <a:t>SMS  and Email </a:t>
            </a:r>
            <a:r>
              <a:rPr lang="en-US" sz="2400" b="1" dirty="0" smtClean="0">
                <a:solidFill>
                  <a:schemeClr val="tx1"/>
                </a:solidFill>
              </a:rPr>
              <a:t>will be sent to society member or Tenant (if tenant staying) and Visitor.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Society member can </a:t>
            </a:r>
            <a:r>
              <a:rPr lang="en-US" sz="2400" b="1" dirty="0" smtClean="0">
                <a:solidFill>
                  <a:srgbClr val="C00000"/>
                </a:solidFill>
              </a:rPr>
              <a:t>allow / disallow / send specific instruction </a:t>
            </a:r>
            <a:r>
              <a:rPr lang="en-US" sz="2400" b="1" dirty="0" smtClean="0">
                <a:solidFill>
                  <a:schemeClr val="tx1"/>
                </a:solidFill>
              </a:rPr>
              <a:t>to security personnel for visitor using website / App , </a:t>
            </a:r>
            <a:r>
              <a:rPr lang="en-US" sz="2400" b="1" dirty="0" smtClean="0">
                <a:solidFill>
                  <a:srgbClr val="C00000"/>
                </a:solidFill>
              </a:rPr>
              <a:t>using OTP 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For repeated visitor </a:t>
            </a:r>
            <a:r>
              <a:rPr lang="en-US" sz="2400" b="1" dirty="0" smtClean="0">
                <a:solidFill>
                  <a:schemeClr val="tx1"/>
                </a:solidFill>
              </a:rPr>
              <a:t>, photo need not to click. With mobile number of visitor , photo and details filled up on App screen.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Visitor data can be deleted / edited by Society Admin only.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Password can be assigned to all Society Members , Gate Security , Pool / Club house security  , Employee by Admin (Password for Android App and Website).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During Non Availability of network , </a:t>
            </a:r>
            <a:r>
              <a:rPr lang="en-US" sz="2400" b="1" dirty="0" smtClean="0">
                <a:solidFill>
                  <a:srgbClr val="C00000"/>
                </a:solidFill>
              </a:rPr>
              <a:t>App can operate offline</a:t>
            </a:r>
            <a:r>
              <a:rPr lang="en-US" sz="2400" b="1" dirty="0" smtClean="0">
                <a:solidFill>
                  <a:schemeClr val="tx1"/>
                </a:solidFill>
              </a:rPr>
              <a:t>. Data can be transferred to online , whenever network available.</a:t>
            </a: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Visitor Management System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1320" y="6096000"/>
            <a:ext cx="362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OTP Sent to member  (Android App)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" name="Picture 8" descr="OTP send to Member after En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9960" y="762000"/>
            <a:ext cx="2400300" cy="533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228600"/>
            <a:ext cx="2874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: Security Page :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81000"/>
            <a:ext cx="3801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SMS Sent to Member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SMS Received by Memb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60170"/>
            <a:ext cx="8229600" cy="413766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Website to Enter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Instruction / OTP by Owner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https://www.echonet.in/HousingsocietyOnLine.aspx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6096000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Member Login to website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6096000"/>
            <a:ext cx="332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Insert TP By Member on Website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6400800" y="5791200"/>
            <a:ext cx="457200" cy="3048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Website to Enter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Instruction / OTP by Owner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https://www.echonet.in/HousingsocietyOnLine.aspx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096000"/>
            <a:ext cx="633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OTP and Instruction , saved my Member on website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276600" y="3429000"/>
            <a:ext cx="1371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334000" y="3048000"/>
            <a:ext cx="9906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Website to Enter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Instruction / OTP by Owner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https://www.echonet.in/HousingsocietyOnLine.aspx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324100" y="19431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Visitor 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4710" y="868680"/>
            <a:ext cx="2305050" cy="51223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0" y="3048000"/>
            <a:ext cx="18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to enter Exit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Visitor List  (On Android </a:t>
            </a:r>
            <a:r>
              <a:rPr lang="en-US" sz="2800" b="1" dirty="0" smtClean="0">
                <a:solidFill>
                  <a:srgbClr val="C00000"/>
                </a:solidFill>
              </a:rPr>
              <a:t>App </a:t>
            </a:r>
            <a:r>
              <a:rPr lang="en-US" sz="2800" b="1" dirty="0" smtClean="0">
                <a:solidFill>
                  <a:srgbClr val="C00000"/>
                </a:solidFill>
              </a:rPr>
              <a:t>– Security 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1219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Visitor list can be checked as per Date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5715000" y="10668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9" descr="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8950" y="805564"/>
            <a:ext cx="2263140" cy="5029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>
            <a:off x="4953000" y="990600"/>
            <a:ext cx="2209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Exit page for Visitor (On Android </a:t>
            </a:r>
            <a:r>
              <a:rPr lang="en-US" sz="2800" b="1" dirty="0" smtClean="0">
                <a:solidFill>
                  <a:srgbClr val="C00000"/>
                </a:solidFill>
              </a:rPr>
              <a:t>App - Security)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Exit Time saved for Visitor on App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9" descr="Exit sav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5650" y="856354"/>
            <a:ext cx="2125980" cy="472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Exit page for Visitor (On Android </a:t>
            </a:r>
            <a:r>
              <a:rPr lang="en-US" sz="2800" b="1" dirty="0" smtClean="0">
                <a:solidFill>
                  <a:srgbClr val="C00000"/>
                </a:solidFill>
              </a:rPr>
              <a:t>App - Security)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Visitor details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.pdf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format </a:t>
            </a:r>
            <a:r>
              <a:rPr lang="en-US" sz="2800" b="1" dirty="0" smtClean="0">
                <a:solidFill>
                  <a:srgbClr val="C00000"/>
                </a:solidFill>
              </a:rPr>
              <a:t>( </a:t>
            </a:r>
            <a:r>
              <a:rPr lang="en-US" sz="2800" b="1" dirty="0" smtClean="0">
                <a:solidFill>
                  <a:srgbClr val="C00000"/>
                </a:solidFill>
              </a:rPr>
              <a:t>On </a:t>
            </a:r>
            <a:r>
              <a:rPr lang="en-US" sz="2800" b="1" dirty="0" smtClean="0">
                <a:solidFill>
                  <a:srgbClr val="C00000"/>
                </a:solidFill>
              </a:rPr>
              <a:t>website - Admin 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2209800" y="3352800"/>
            <a:ext cx="16002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810000" y="3657600"/>
            <a:ext cx="1371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33800" y="2895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to generate Visitor list in .pdf format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6096000"/>
            <a:ext cx="379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Admin -&gt; Generate PDF ( On website )</a:t>
            </a:r>
            <a:endParaRPr lang="en-US" b="1" dirty="0"/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543800" cy="4953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2400" b="1" dirty="0" smtClean="0">
                <a:solidFill>
                  <a:schemeClr val="tx1"/>
                </a:solidFill>
              </a:rPr>
              <a:t>Visitor entry can be made :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Using Android App with Security login.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Using Website , if society not willing to use Android App or not using Android mobile.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Using QR code scanning by visitor.</a:t>
            </a: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Visitor Management System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6096000"/>
            <a:ext cx="791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Admin -&gt; Generate PDF ( All visitor list  OR  As per date Visitor List) ( On website )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Visitor details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.pdf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format </a:t>
            </a:r>
            <a:r>
              <a:rPr lang="en-US" sz="2800" b="1" dirty="0" smtClean="0">
                <a:solidFill>
                  <a:srgbClr val="C00000"/>
                </a:solidFill>
              </a:rPr>
              <a:t>( </a:t>
            </a:r>
            <a:r>
              <a:rPr lang="en-US" sz="2800" b="1" dirty="0" smtClean="0">
                <a:solidFill>
                  <a:srgbClr val="C00000"/>
                </a:solidFill>
              </a:rPr>
              <a:t>On </a:t>
            </a:r>
            <a:r>
              <a:rPr lang="en-US" sz="2800" b="1" dirty="0" smtClean="0">
                <a:solidFill>
                  <a:srgbClr val="C00000"/>
                </a:solidFill>
              </a:rPr>
              <a:t>website - Admin 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Visitor can SCAN QR code to enter own details, using Chrome Browser.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Visitor scan QR Code to Enter own data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Visitor scan QR Code to Enter own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Admin - Login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943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Admin - &gt; QR Code for visitor ( On website )</a:t>
            </a:r>
          </a:p>
          <a:p>
            <a:r>
              <a:rPr lang="en-US" b="1" dirty="0" smtClean="0"/>
              <a:t>Admin can Keep printout of QR code and keep with security.</a:t>
            </a:r>
            <a:endParaRPr lang="en-US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0800000">
            <a:off x="3048000" y="3733800"/>
            <a:ext cx="19812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234950" y="990600"/>
            <a:ext cx="8674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" y="2590800"/>
            <a:ext cx="41552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This QR code in print form ,can be placed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Near security Gate.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Visitor can scan QR code and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fill own details using website.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Security can check , whether 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visitor entered correct own data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or not using Android App.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943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Admin - &gt; QR Code for visitor ( On website )</a:t>
            </a: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Visitor scan QR Code to Enter own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Admin - Login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228600"/>
            <a:ext cx="291560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After QR Code scanning ,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Visitor click Open in browser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button , in scanner App of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Own mobile.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(Google Chrome suitable) 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Then -&gt;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webpage will be Open.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Visitor can fill all data and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Use Front / Back camera and click Capture Button, to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Capture own photo.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Then click Capture Button.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At last click Entry Button.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During Exit , Visitor write Mobile number , click Get Button, so that all details will be filled up.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Then click Exit Button.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elf Entry By QR C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57200"/>
            <a:ext cx="2743200" cy="6096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228600"/>
            <a:ext cx="29156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This page will be available after self entry of Visitor.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Visitor can click Exit Button for self exit.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Else security person also can exit from own Android App.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After Self Entry of Visi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533400"/>
            <a:ext cx="2674620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343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Webpage after self Entry by </a:t>
            </a:r>
            <a:r>
              <a:rPr lang="en-US" sz="3200" dirty="0" smtClean="0"/>
              <a:t>Visitor</a:t>
            </a:r>
          </a:p>
          <a:p>
            <a:pPr algn="ctr"/>
            <a:r>
              <a:rPr lang="en-US" sz="3200" dirty="0" smtClean="0"/>
              <a:t> on Visitor Mobile</a:t>
            </a:r>
            <a:endParaRPr lang="en-US" sz="3200" dirty="0"/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4800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Visitor list in Security Android App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Visitor List after self entry.jpg"/>
          <p:cNvPicPr>
            <a:picLocks noChangeAspect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>
          <a:xfrm>
            <a:off x="3028950" y="624840"/>
            <a:ext cx="3086100" cy="3429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057400" y="1676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1524000"/>
            <a:ext cx="188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to Exit visitor</a:t>
            </a:r>
            <a:endParaRPr lang="en-US" dirty="0"/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228600"/>
            <a:ext cx="29156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/>
              <a:t>Security Android App Page</a:t>
            </a:r>
          </a:p>
          <a:p>
            <a:r>
              <a:rPr lang="en-US" b="1" dirty="0" smtClean="0"/>
              <a:t>When he click Visitor List.</a:t>
            </a:r>
          </a:p>
          <a:p>
            <a:endParaRPr lang="en-US" b="1" dirty="0" smtClean="0"/>
          </a:p>
          <a:p>
            <a:r>
              <a:rPr lang="en-US" b="1" dirty="0" smtClean="0"/>
              <a:t>Here owner not entered OTP so this page will instruct security,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Not allowed to Go out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Now security should ask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To owner regarding visitor.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Exit Page after self en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8950" y="365760"/>
            <a:ext cx="2503170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0"/>
            <a:ext cx="278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: Security Visitor Exit Page :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971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Owner can provide instruction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to Security ,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whether someone allowed or not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543800" cy="495300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2400" b="1" dirty="0" smtClean="0">
                <a:solidFill>
                  <a:srgbClr val="C00000"/>
                </a:solidFill>
              </a:rPr>
              <a:t>: Basic Database to be entered by Society Manager </a:t>
            </a:r>
          </a:p>
          <a:p>
            <a:pPr marL="457200" indent="-457200"/>
            <a:r>
              <a:rPr lang="en-US" sz="2400" b="1" dirty="0" smtClean="0">
                <a:solidFill>
                  <a:srgbClr val="C00000"/>
                </a:solidFill>
              </a:rPr>
              <a:t>(using Website) :</a:t>
            </a:r>
          </a:p>
          <a:p>
            <a:pPr marL="457200" indent="-457200"/>
            <a:r>
              <a:rPr lang="en-US" sz="2400" b="1" dirty="0" smtClean="0">
                <a:solidFill>
                  <a:srgbClr val="C00000"/>
                </a:solidFill>
                <a:hlinkClick r:id="rId3"/>
              </a:rPr>
              <a:t>https://www.echonet.in/HousingsocietyOnLine.aspx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Property Details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Society Member’s data. (Email and Mobile number should be entered correctly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/>
            <a:endParaRPr lang="en-US" sz="2400" b="1" dirty="0" smtClean="0">
              <a:solidFill>
                <a:schemeClr val="tx1"/>
              </a:solidFill>
            </a:endParaRPr>
          </a:p>
          <a:p>
            <a:pPr marL="457200" indent="-457200" algn="just"/>
            <a:r>
              <a:rPr lang="en-US" sz="2400" b="1" dirty="0" smtClean="0">
                <a:solidFill>
                  <a:schemeClr val="tx1"/>
                </a:solidFill>
              </a:rPr>
              <a:t>      (For Demonstration, User Id and Password provided on website. To get  </a:t>
            </a:r>
            <a:r>
              <a:rPr lang="en-US" sz="2400" b="1" dirty="0" err="1" smtClean="0">
                <a:solidFill>
                  <a:schemeClr val="tx1"/>
                </a:solidFill>
              </a:rPr>
              <a:t>uid</a:t>
            </a:r>
            <a:r>
              <a:rPr lang="en-US" sz="2400" b="1" dirty="0" smtClean="0">
                <a:solidFill>
                  <a:schemeClr val="tx1"/>
                </a:solidFill>
              </a:rPr>
              <a:t> / </a:t>
            </a:r>
            <a:r>
              <a:rPr lang="en-US" sz="2400" b="1" dirty="0" err="1" smtClean="0">
                <a:solidFill>
                  <a:schemeClr val="tx1"/>
                </a:solidFill>
              </a:rPr>
              <a:t>pwd</a:t>
            </a:r>
            <a:r>
              <a:rPr lang="en-US" sz="2400" b="1" dirty="0" smtClean="0">
                <a:solidFill>
                  <a:schemeClr val="tx1"/>
                </a:solidFill>
              </a:rPr>
              <a:t> for your society name , please mail : Society Name – Address – Registration number – Email Id to : echonetin@yahoo.in) 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Visitor Management System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Owner web page menu</a:t>
            </a:r>
            <a:endParaRPr lang="en-US" dirty="0"/>
          </a:p>
        </p:txBody>
      </p:sp>
      <p:pic>
        <p:nvPicPr>
          <p:cNvPr id="4" name="Picture 3" descr="owner page to menu.jpg"/>
          <p:cNvPicPr>
            <a:picLocks noChangeAspect="1"/>
          </p:cNvPicPr>
          <p:nvPr/>
        </p:nvPicPr>
        <p:blipFill>
          <a:blip r:embed="rId2" cstate="print"/>
          <a:srcRect b="35778"/>
          <a:stretch>
            <a:fillRect/>
          </a:stretch>
        </p:blipFill>
        <p:spPr>
          <a:xfrm>
            <a:off x="2514599" y="762000"/>
            <a:ext cx="4271419" cy="609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981200" y="5181600"/>
            <a:ext cx="1143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Owner allows to his </a:t>
            </a:r>
            <a:r>
              <a:rPr lang="en-US" dirty="0" smtClean="0"/>
              <a:t>friend (Website)</a:t>
            </a:r>
            <a:endParaRPr lang="en-US" dirty="0"/>
          </a:p>
        </p:txBody>
      </p:sp>
      <p:pic>
        <p:nvPicPr>
          <p:cNvPr id="4" name="Picture 3" descr="Owner enter details of visiotor on website.jpg"/>
          <p:cNvPicPr>
            <a:picLocks noChangeAspect="1"/>
          </p:cNvPicPr>
          <p:nvPr/>
        </p:nvPicPr>
        <p:blipFill>
          <a:blip r:embed="rId2" cstate="print"/>
          <a:srcRect b="53333"/>
          <a:stretch>
            <a:fillRect/>
          </a:stretch>
        </p:blipFill>
        <p:spPr>
          <a:xfrm>
            <a:off x="2057400" y="990600"/>
            <a:ext cx="5363936" cy="55626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2362200" cy="510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/>
              <a:t>Security write visitor mobile number and click Get.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If he already visited earlier then then name,  address , Vehicle number and Remark will be filled up.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if any instruction provided by owner , then it will be displayed.</a:t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Picture 3" descr="Security write visitor mobile num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6019800" y="2514600"/>
            <a:ext cx="15240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99925" y="304800"/>
            <a:ext cx="2182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Security Android mobile Page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1905000" cy="4419599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/>
              <a:t>Here owner already provided instruction , through website , then Same instruction will be displayed for Security person</a:t>
            </a:r>
            <a:endParaRPr lang="en-US" sz="1800" b="1" dirty="0"/>
          </a:p>
        </p:txBody>
      </p:sp>
      <p:pic>
        <p:nvPicPr>
          <p:cNvPr id="4" name="Picture 3" descr="When security click after entry phone num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52400"/>
            <a:ext cx="2468880" cy="54864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General Information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Android App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686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After Property , Member Database Entry and Password assignment to all Members / Security Personnel ,  Android App ready for use.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: Android App can be Downloaded from :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hlinkClick r:id="rId2"/>
              </a:rPr>
              <a:t>https://www.echonet.in/HousingsocietyOnLine.aspx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1.  Android App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Logi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2743200"/>
            <a:ext cx="215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Android App Login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EntryVisito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381375" y="0"/>
            <a:ext cx="23796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5791200"/>
            <a:ext cx="1718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Click to get all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Visitor list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791200" y="2667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21336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Write Mobile number of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Visitor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Click this Button.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If Visitor already visited earlier then old data of visitor will be filled.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Need not to take again photo. Only Property and Pro nu to be entered.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4191000" y="22860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562600" y="5486400"/>
            <a:ext cx="2057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5791200"/>
            <a:ext cx="3478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After all data ,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Click this Button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For Visitor Entry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581400"/>
            <a:ext cx="15002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Select ID and Click Exit Button to add Exit time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76400" y="5181600"/>
            <a:ext cx="1676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057400" y="59436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81800" y="381000"/>
            <a:ext cx="184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Click to get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Photo of Visitor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5791200" y="8382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0" y="304800"/>
            <a:ext cx="23119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Click to Dial Owner.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Prior to Click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select Property and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Pro No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362200" y="838200"/>
            <a:ext cx="1600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" y="1905000"/>
            <a:ext cx="2651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Click to fill Visitor Data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as per ID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rot="5400000" flipH="1" flipV="1">
            <a:off x="2377358" y="929558"/>
            <a:ext cx="381000" cy="1569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Entry Visito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2057400"/>
            <a:ext cx="1592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Entry Sample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Entry Visito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55626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Visitor Entry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1722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Visitor List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64886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 Visitor List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5943600"/>
            <a:ext cx="202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Offline Visitor Entry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0" y="57912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76400" y="6248400"/>
            <a:ext cx="2286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1"/>
          </p:cNvCxnSpPr>
          <p:nvPr/>
        </p:nvCxnSpPr>
        <p:spPr>
          <a:xfrm rot="10800000">
            <a:off x="4648200" y="6248400"/>
            <a:ext cx="1981200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</p:cNvCxnSpPr>
          <p:nvPr/>
        </p:nvCxnSpPr>
        <p:spPr>
          <a:xfrm rot="10800000" flipV="1">
            <a:off x="5257800" y="6128266"/>
            <a:ext cx="1371600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Website to Enter Member’s  &amp; Property Data (Login Page)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6096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hlinkClick r:id="rId2"/>
              </a:rPr>
              <a:t>https://www.echonet.in/HousingsocietyOnLine.aspx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>
            <a:stCxn id="8" idx="1"/>
          </p:cNvCxnSpPr>
          <p:nvPr/>
        </p:nvCxnSpPr>
        <p:spPr>
          <a:xfrm rot="10800000">
            <a:off x="3886200" y="3962400"/>
            <a:ext cx="1371600" cy="32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5943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Website to enter Property and member details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810000"/>
            <a:ext cx="2804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Android App Download Link</a:t>
            </a:r>
            <a:endParaRPr lang="en-US" dirty="0"/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Entry Visito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2362200"/>
            <a:ext cx="2145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After Entry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Saved Information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Entere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717675"/>
            <a:ext cx="9144000" cy="34210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00400" y="914400"/>
            <a:ext cx="2878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With Entry SMS to owner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SMS to Visitor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209800"/>
            <a:ext cx="91440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95600" y="1143000"/>
            <a:ext cx="2885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With Entry SMS to Visitor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457200"/>
            <a:ext cx="1296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Visitor List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creenshot_2025-04-27-21-41-30-072_www.echonet.in.societyonline.jpg"/>
          <p:cNvPicPr>
            <a:picLocks noChangeAspect="1"/>
          </p:cNvPicPr>
          <p:nvPr/>
        </p:nvPicPr>
        <p:blipFill>
          <a:blip r:embed="rId2" cstate="print"/>
          <a:srcRect r="8025"/>
          <a:stretch>
            <a:fillRect/>
          </a:stretch>
        </p:blipFill>
        <p:spPr>
          <a:xfrm>
            <a:off x="3028950" y="0"/>
            <a:ext cx="28384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905000"/>
            <a:ext cx="2342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Visitor List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Visitor Detail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1295400"/>
            <a:ext cx="29819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Visitor Details when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click Photo of Visitor at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Visitor List.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Visitor can be contacted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With </a:t>
            </a:r>
            <a:r>
              <a:rPr lang="en-US" b="1" dirty="0" smtClean="0">
                <a:solidFill>
                  <a:srgbClr val="1508B8"/>
                </a:solidFill>
              </a:rPr>
              <a:t>Dial</a:t>
            </a:r>
            <a:r>
              <a:rPr lang="en-US" b="1" dirty="0" smtClean="0">
                <a:solidFill>
                  <a:srgbClr val="C00000"/>
                </a:solidFill>
              </a:rPr>
              <a:t> button.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Click </a:t>
            </a:r>
            <a:r>
              <a:rPr lang="en-US" b="1" dirty="0" smtClean="0">
                <a:solidFill>
                  <a:srgbClr val="1508B8"/>
                </a:solidFill>
              </a:rPr>
              <a:t>Save Exit </a:t>
            </a:r>
            <a:r>
              <a:rPr lang="en-US" b="1" dirty="0" smtClean="0">
                <a:solidFill>
                  <a:srgbClr val="C00000"/>
                </a:solidFill>
              </a:rPr>
              <a:t>during to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Save Exit time of Visitor.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1508B8"/>
                </a:solidFill>
              </a:rPr>
              <a:t>Close</a:t>
            </a:r>
            <a:r>
              <a:rPr lang="en-US" b="1" dirty="0" smtClean="0">
                <a:solidFill>
                  <a:srgbClr val="C00000"/>
                </a:solidFill>
              </a:rPr>
              <a:t> : to close this page and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return to Visitor List.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Exit time Entr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1752600"/>
            <a:ext cx="28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After click </a:t>
            </a:r>
            <a:r>
              <a:rPr lang="en-US" b="1" dirty="0" smtClean="0">
                <a:solidFill>
                  <a:srgbClr val="1508B8"/>
                </a:solidFill>
              </a:rPr>
              <a:t>Save Exit </a:t>
            </a:r>
            <a:r>
              <a:rPr lang="en-US" b="1" dirty="0" smtClean="0">
                <a:solidFill>
                  <a:srgbClr val="C00000"/>
                </a:solidFill>
              </a:rPr>
              <a:t>Button.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 Exit time entere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1752600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After click Save Exit Time entered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Thanks….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For Watching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1508B8"/>
                </a:solidFill>
              </a:rPr>
              <a:t>Visitor Management System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Designed and developed by :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Ram Prakash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Mob : 9821885190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Website : </a:t>
            </a:r>
            <a:r>
              <a:rPr lang="en-US" sz="3200" b="1" dirty="0" smtClean="0">
                <a:solidFill>
                  <a:srgbClr val="1508B8"/>
                </a:solidFill>
              </a:rPr>
              <a:t>https://www.echonet.in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: Please contact :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For any website and Android App development 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Thanks….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For Watching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1508B8"/>
                </a:solidFill>
              </a:rPr>
              <a:t>Visitor Management System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Designed and developed by :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Ram Prakash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Mob : 9821885190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Website : </a:t>
            </a:r>
            <a:r>
              <a:rPr lang="en-US" sz="3200" b="1" dirty="0" smtClean="0">
                <a:solidFill>
                  <a:srgbClr val="1508B8"/>
                </a:solidFill>
              </a:rPr>
              <a:t>https://www.echonet.in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: Please contact :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For any website and Android App development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 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Website to Enter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Member’s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&amp; Property Data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2910840" y="3063240"/>
            <a:ext cx="1569720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2362200" y="3200400"/>
            <a:ext cx="160020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42672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Create Property Detail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Create Member Database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QR Code for Visitor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Visitor details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Assign Password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Get details in .pdf format.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590800" y="5105400"/>
            <a:ext cx="19050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4419600" y="4114800"/>
            <a:ext cx="18288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743200" y="4648200"/>
            <a:ext cx="2133600" cy="9144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486400" y="4648200"/>
            <a:ext cx="17526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5943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Website menu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Website to Enter Property Data</a:t>
            </a:r>
            <a:b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https://www.echonet.in/HousingsocietyOnLine.aspx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Website to Enter Member’s Data</a:t>
            </a:r>
            <a:b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https://www.echonet.in/HousingsocietyOnLine.aspx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Member Ent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Website to Enter Member’s Data</a:t>
            </a:r>
            <a:b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https://www.echonet.in/HousingsocietyOnLine.aspx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Member tw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7072</TotalTime>
  <Words>1323</Words>
  <Application>Microsoft Office PowerPoint</Application>
  <PresentationFormat>On-screen Show (4:3)</PresentationFormat>
  <Paragraphs>256</Paragraphs>
  <Slides>58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Visitor Management System</vt:lpstr>
      <vt:lpstr>Visitor Management System</vt:lpstr>
      <vt:lpstr>Visitor Management System</vt:lpstr>
      <vt:lpstr>Visitor Management System</vt:lpstr>
      <vt:lpstr>Website to Enter Member’s  &amp; Property Data (Login Page)</vt:lpstr>
      <vt:lpstr>Website to Enter Member’s &amp; Property Data</vt:lpstr>
      <vt:lpstr>Website to Enter Property Data https://www.echonet.in/HousingsocietyOnLine.aspx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Owner can provide instruction  to Security ,  whether someone allowed or not</vt:lpstr>
      <vt:lpstr>Owner web page menu</vt:lpstr>
      <vt:lpstr>Owner allows to his friend (Website)</vt:lpstr>
      <vt:lpstr>Security write visitor mobile number and click Get.  If he already visited earlier then then name,  address , Vehicle number and Remark will be filled up.  And if any instruction provided by owner , then it will be displayed.  </vt:lpstr>
      <vt:lpstr>Here owner already provided instruction , through website , then Same instruction will be displayed for Security person</vt:lpstr>
      <vt:lpstr>General Information</vt:lpstr>
      <vt:lpstr>Android App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Visitor Management System</dc:title>
  <dc:creator>Apeksha</dc:creator>
  <cp:lastModifiedBy>Apeksha</cp:lastModifiedBy>
  <cp:revision>169</cp:revision>
  <dcterms:created xsi:type="dcterms:W3CDTF">2025-02-18T15:15:41Z</dcterms:created>
  <dcterms:modified xsi:type="dcterms:W3CDTF">2025-10-27T18:17:27Z</dcterms:modified>
</cp:coreProperties>
</file>